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6"/>
  </p:notesMasterIdLst>
  <p:sldIdLst>
    <p:sldId id="256" r:id="rId2"/>
    <p:sldId id="257" r:id="rId3"/>
    <p:sldId id="258" r:id="rId4"/>
    <p:sldId id="259" r:id="rId5"/>
    <p:sldId id="267" r:id="rId6"/>
    <p:sldId id="260" r:id="rId7"/>
    <p:sldId id="261" r:id="rId8"/>
    <p:sldId id="262" r:id="rId9"/>
    <p:sldId id="264" r:id="rId10"/>
    <p:sldId id="263" r:id="rId11"/>
    <p:sldId id="270" r:id="rId12"/>
    <p:sldId id="266" r:id="rId13"/>
    <p:sldId id="268" r:id="rId14"/>
    <p:sldId id="265" r:id="rId1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2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showGuides="1">
      <p:cViewPr varScale="1">
        <p:scale>
          <a:sx n="80" d="100"/>
          <a:sy n="80" d="100"/>
        </p:scale>
        <p:origin x="2766" y="84"/>
      </p:cViewPr>
      <p:guideLst>
        <p:guide orient="horz" pos="3120"/>
        <p:guide pos="213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2020/1/29</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a:t>
            </a:r>
            <a:r>
              <a:rPr lang="ja-JP" altLang="en-US" dirty="0" smtClean="0">
                <a:solidFill>
                  <a:schemeClr val="tx2">
                    <a:lumMod val="10000"/>
                  </a:schemeClr>
                </a:solidFill>
              </a:rPr>
              <a:t>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1085851"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
        <p:nvSpPr>
          <p:cNvPr id="8" name="テキスト ボックス 7"/>
          <p:cNvSpPr txBox="1"/>
          <p:nvPr/>
        </p:nvSpPr>
        <p:spPr>
          <a:xfrm>
            <a:off x="0" y="145337"/>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a:t>
            </a:r>
            <a:r>
              <a:rPr kumimoji="1" lang="ja-JP" altLang="en-US" sz="5400" b="1" dirty="0" smtClean="0"/>
              <a:t>設営制作秘話</a:t>
            </a:r>
            <a:endParaRPr kumimoji="1" lang="ja-JP" altLang="en-US" sz="5400" b="1" dirty="0"/>
          </a:p>
        </p:txBody>
      </p:sp>
      <p:sp>
        <p:nvSpPr>
          <p:cNvPr id="4" name="テキスト ボックス 3"/>
          <p:cNvSpPr txBox="1"/>
          <p:nvPr/>
        </p:nvSpPr>
        <p:spPr>
          <a:xfrm>
            <a:off x="-5130800" y="1739900"/>
            <a:ext cx="3606800" cy="1754326"/>
          </a:xfrm>
          <a:prstGeom prst="rect">
            <a:avLst/>
          </a:prstGeom>
          <a:noFill/>
        </p:spPr>
        <p:txBody>
          <a:bodyPr wrap="square" rtlCol="0">
            <a:spAutoFit/>
          </a:bodyPr>
          <a:lstStyle/>
          <a:p>
            <a:r>
              <a:rPr kumimoji="1" lang="ja-JP" altLang="en-US" dirty="0" smtClean="0">
                <a:solidFill>
                  <a:schemeClr val="tx2">
                    <a:lumMod val="10000"/>
                  </a:schemeClr>
                </a:solidFill>
              </a:rPr>
              <a:t>オンライン編</a:t>
            </a:r>
            <a:endParaRPr kumimoji="1" lang="en-US" altLang="ja-JP" dirty="0" smtClean="0">
              <a:solidFill>
                <a:schemeClr val="tx2">
                  <a:lumMod val="10000"/>
                </a:schemeClr>
              </a:solidFill>
            </a:endParaRPr>
          </a:p>
          <a:p>
            <a:r>
              <a:rPr lang="ja-JP" altLang="en-US" dirty="0" smtClean="0">
                <a:solidFill>
                  <a:schemeClr val="tx2">
                    <a:lumMod val="10000"/>
                  </a:schemeClr>
                </a:solidFill>
              </a:rPr>
              <a:t>オンライン機器何円か</a:t>
            </a:r>
            <a:endParaRPr lang="en-US" altLang="ja-JP" dirty="0" smtClean="0">
              <a:solidFill>
                <a:schemeClr val="tx2">
                  <a:lumMod val="10000"/>
                </a:schemeClr>
              </a:solidFill>
            </a:endParaRPr>
          </a:p>
          <a:p>
            <a:r>
              <a:rPr kumimoji="1" lang="ja-JP" altLang="en-US" dirty="0">
                <a:solidFill>
                  <a:schemeClr val="tx2">
                    <a:lumMod val="10000"/>
                  </a:schemeClr>
                </a:solidFill>
              </a:rPr>
              <a:t>一人</a:t>
            </a:r>
            <a:r>
              <a:rPr kumimoji="1" lang="ja-JP" altLang="en-US" dirty="0" smtClean="0">
                <a:solidFill>
                  <a:schemeClr val="tx2">
                    <a:lumMod val="10000"/>
                  </a:schemeClr>
                </a:solidFill>
              </a:rPr>
              <a:t>の値段</a:t>
            </a:r>
            <a:endParaRPr kumimoji="1" lang="en-US" altLang="ja-JP" dirty="0" smtClean="0">
              <a:solidFill>
                <a:schemeClr val="tx2">
                  <a:lumMod val="10000"/>
                </a:schemeClr>
              </a:solidFill>
            </a:endParaRPr>
          </a:p>
          <a:p>
            <a:endParaRPr lang="en-US" altLang="ja-JP" dirty="0">
              <a:solidFill>
                <a:schemeClr val="tx2">
                  <a:lumMod val="10000"/>
                </a:schemeClr>
              </a:solidFill>
            </a:endParaRPr>
          </a:p>
          <a:p>
            <a:r>
              <a:rPr kumimoji="1" lang="ja-JP" altLang="en-US" dirty="0" smtClean="0">
                <a:solidFill>
                  <a:schemeClr val="tx2">
                    <a:lumMod val="10000"/>
                  </a:schemeClr>
                </a:solidFill>
              </a:rPr>
              <a:t>今後オンラインゲームやるときの注意事項</a:t>
            </a:r>
            <a:endParaRPr kumimoji="1" lang="ja-JP" altLang="en-US" dirty="0">
              <a:solidFill>
                <a:schemeClr val="tx2">
                  <a:lumMod val="10000"/>
                </a:schemeClr>
              </a:solidFill>
            </a:endParaRPr>
          </a:p>
        </p:txBody>
      </p:sp>
    </p:spTree>
    <p:extLst>
      <p:ext uri="{BB962C8B-B14F-4D97-AF65-F5344CB8AC3E}">
        <p14:creationId xmlns:p14="http://schemas.microsoft.com/office/powerpoint/2010/main" val="2895386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a:t>
            </a:r>
            <a:r>
              <a:rPr lang="ja-JP" altLang="en-US" dirty="0" smtClean="0">
                <a:solidFill>
                  <a:schemeClr val="tx2">
                    <a:lumMod val="10000"/>
                  </a:schemeClr>
                </a:solidFill>
              </a:rPr>
              <a:t>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a:t>
            </a:r>
            <a:r>
              <a:rPr kumimoji="1" lang="ja-JP" altLang="en-US" sz="5400" b="1" dirty="0" smtClean="0"/>
              <a:t>設営制作秘話</a:t>
            </a:r>
            <a:endParaRPr kumimoji="1" lang="ja-JP" altLang="en-US" sz="54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9616" r="15370" b="19616"/>
          <a:stretch/>
        </p:blipFill>
        <p:spPr>
          <a:xfrm>
            <a:off x="7799388" y="8757497"/>
            <a:ext cx="4267200" cy="2297005"/>
          </a:xfrm>
          <a:prstGeom prst="rect">
            <a:avLst/>
          </a:prstGeom>
        </p:spPr>
      </p:pic>
      <p:sp>
        <p:nvSpPr>
          <p:cNvPr id="4" name="正方形/長方形 3"/>
          <p:cNvSpPr/>
          <p:nvPr/>
        </p:nvSpPr>
        <p:spPr>
          <a:xfrm>
            <a:off x="254000" y="1016000"/>
            <a:ext cx="2298700" cy="8481724"/>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54000" y="2455749"/>
            <a:ext cx="3016153"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63550" y="1108762"/>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43873" y="2933836"/>
            <a:ext cx="3016153"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54000" y="3418478"/>
            <a:ext cx="3016153"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337644" y="5726375"/>
            <a:ext cx="3016153"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356694" y="6187761"/>
            <a:ext cx="3016153"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376336" y="6968502"/>
            <a:ext cx="3016153"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376336" y="7303083"/>
            <a:ext cx="3016153"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376335" y="7645610"/>
            <a:ext cx="3016153"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376335" y="7976218"/>
            <a:ext cx="3016153" cy="338554"/>
          </a:xfrm>
          <a:prstGeom prst="rect">
            <a:avLst/>
          </a:prstGeom>
          <a:noFill/>
        </p:spPr>
        <p:txBody>
          <a:bodyPr wrap="square" rtlCol="0">
            <a:spAutoFit/>
          </a:bodyPr>
          <a:lstStyle/>
          <a:p>
            <a:r>
              <a:rPr lang="ja-JP" altLang="en-US" sz="1600" dirty="0">
                <a:solidFill>
                  <a:schemeClr val="tx2">
                    <a:lumMod val="25000"/>
                  </a:schemeClr>
                </a:solidFill>
              </a:rPr>
              <a:t>方眼紙</a:t>
            </a:r>
            <a:endParaRPr lang="en-US" altLang="ja-JP" sz="1600" dirty="0">
              <a:solidFill>
                <a:schemeClr val="tx2">
                  <a:lumMod val="25000"/>
                </a:schemeClr>
              </a:solidFill>
            </a:endParaRPr>
          </a:p>
        </p:txBody>
      </p:sp>
      <p:sp>
        <p:nvSpPr>
          <p:cNvPr id="21" name="テキスト ボックス 20"/>
          <p:cNvSpPr txBox="1"/>
          <p:nvPr/>
        </p:nvSpPr>
        <p:spPr>
          <a:xfrm>
            <a:off x="-463453" y="2689802"/>
            <a:ext cx="3016153" cy="338554"/>
          </a:xfrm>
          <a:prstGeom prst="rect">
            <a:avLst/>
          </a:prstGeom>
          <a:noFill/>
        </p:spPr>
        <p:txBody>
          <a:bodyPr wrap="square" rtlCol="0">
            <a:spAutoFit/>
          </a:bodyPr>
          <a:lstStyle/>
          <a:p>
            <a:pPr algn="r"/>
            <a:r>
              <a:rPr kumimoji="1" lang="ja-JP" altLang="en-US" sz="1600" dirty="0" smtClean="0">
                <a:solidFill>
                  <a:schemeClr val="tx2">
                    <a:lumMod val="25000"/>
                  </a:schemeClr>
                </a:solidFill>
              </a:rPr>
              <a:t>￥</a:t>
            </a:r>
            <a:r>
              <a:rPr lang="en-US" altLang="ja-JP" sz="1600" dirty="0" smtClean="0">
                <a:solidFill>
                  <a:schemeClr val="tx2">
                    <a:lumMod val="25000"/>
                  </a:schemeClr>
                </a:solidFill>
              </a:rPr>
              <a:t>1430</a:t>
            </a:r>
            <a:endParaRPr kumimoji="1" lang="ja-JP" altLang="en-US" sz="1600" dirty="0">
              <a:solidFill>
                <a:schemeClr val="tx2">
                  <a:lumMod val="25000"/>
                </a:schemeClr>
              </a:solidFill>
            </a:endParaRPr>
          </a:p>
        </p:txBody>
      </p:sp>
      <p:sp>
        <p:nvSpPr>
          <p:cNvPr id="22" name="テキスト ボックス 21"/>
          <p:cNvSpPr txBox="1"/>
          <p:nvPr/>
        </p:nvSpPr>
        <p:spPr>
          <a:xfrm>
            <a:off x="-463453" y="3171035"/>
            <a:ext cx="3016153" cy="338554"/>
          </a:xfrm>
          <a:prstGeom prst="rect">
            <a:avLst/>
          </a:prstGeom>
          <a:noFill/>
        </p:spPr>
        <p:txBody>
          <a:bodyPr wrap="square" rtlCol="0">
            <a:spAutoFit/>
          </a:bodyPr>
          <a:lstStyle/>
          <a:p>
            <a:pPr algn="r"/>
            <a:r>
              <a:rPr kumimoji="1" lang="ja-JP" altLang="en-US" sz="1600" dirty="0" smtClean="0">
                <a:solidFill>
                  <a:schemeClr val="tx2">
                    <a:lumMod val="25000"/>
                  </a:schemeClr>
                </a:solidFill>
              </a:rPr>
              <a:t>￥</a:t>
            </a:r>
            <a:r>
              <a:rPr lang="en-US" altLang="ja-JP" sz="1600" dirty="0" smtClean="0">
                <a:solidFill>
                  <a:schemeClr val="tx2">
                    <a:lumMod val="25000"/>
                  </a:schemeClr>
                </a:solidFill>
              </a:rPr>
              <a:t>1430</a:t>
            </a:r>
            <a:endParaRPr kumimoji="1" lang="ja-JP" altLang="en-US" sz="1600" dirty="0">
              <a:solidFill>
                <a:schemeClr val="tx2">
                  <a:lumMod val="25000"/>
                </a:schemeClr>
              </a:solidFill>
            </a:endParaRPr>
          </a:p>
        </p:txBody>
      </p:sp>
      <p:sp>
        <p:nvSpPr>
          <p:cNvPr id="23" name="テキスト ボックス 22"/>
          <p:cNvSpPr txBox="1"/>
          <p:nvPr/>
        </p:nvSpPr>
        <p:spPr>
          <a:xfrm>
            <a:off x="1266600" y="3604796"/>
            <a:ext cx="1196339" cy="338554"/>
          </a:xfrm>
          <a:prstGeom prst="rect">
            <a:avLst/>
          </a:prstGeom>
          <a:noFill/>
        </p:spPr>
        <p:txBody>
          <a:bodyPr wrap="square" rtlCol="0">
            <a:spAutoFit/>
          </a:bodyPr>
          <a:lstStyle/>
          <a:p>
            <a:pPr algn="r"/>
            <a:r>
              <a:rPr kumimoji="1" lang="ja-JP" altLang="en-US" sz="1600" dirty="0" smtClean="0">
                <a:solidFill>
                  <a:schemeClr val="tx2">
                    <a:lumMod val="25000"/>
                  </a:schemeClr>
                </a:solidFill>
              </a:rPr>
              <a:t>￥</a:t>
            </a:r>
            <a:r>
              <a:rPr lang="en-US" altLang="ja-JP" sz="1600" dirty="0" smtClean="0">
                <a:solidFill>
                  <a:schemeClr val="tx2">
                    <a:lumMod val="25000"/>
                  </a:schemeClr>
                </a:solidFill>
              </a:rPr>
              <a:t>69</a:t>
            </a:r>
            <a:r>
              <a:rPr lang="en-US" altLang="ja-JP" sz="1600" dirty="0">
                <a:solidFill>
                  <a:schemeClr val="tx2">
                    <a:lumMod val="25000"/>
                  </a:schemeClr>
                </a:solidFill>
              </a:rPr>
              <a:t>0</a:t>
            </a:r>
            <a:endParaRPr kumimoji="1" lang="ja-JP" altLang="en-US" sz="1600" dirty="0">
              <a:solidFill>
                <a:schemeClr val="tx2">
                  <a:lumMod val="25000"/>
                </a:schemeClr>
              </a:solidFill>
            </a:endParaRPr>
          </a:p>
        </p:txBody>
      </p:sp>
      <p:sp>
        <p:nvSpPr>
          <p:cNvPr id="24" name="テキスト ボックス 23"/>
          <p:cNvSpPr txBox="1"/>
          <p:nvPr/>
        </p:nvSpPr>
        <p:spPr>
          <a:xfrm>
            <a:off x="-486320" y="5925574"/>
            <a:ext cx="3016153" cy="338554"/>
          </a:xfrm>
          <a:prstGeom prst="rect">
            <a:avLst/>
          </a:prstGeom>
          <a:noFill/>
        </p:spPr>
        <p:txBody>
          <a:bodyPr wrap="square" rtlCol="0">
            <a:spAutoFit/>
          </a:bodyPr>
          <a:lstStyle/>
          <a:p>
            <a:pPr algn="r"/>
            <a:r>
              <a:rPr kumimoji="1" lang="ja-JP" altLang="en-US" sz="1600" dirty="0" smtClean="0">
                <a:solidFill>
                  <a:schemeClr val="tx2">
                    <a:lumMod val="25000"/>
                  </a:schemeClr>
                </a:solidFill>
              </a:rPr>
              <a:t>￥</a:t>
            </a:r>
            <a:r>
              <a:rPr lang="en-US" altLang="ja-JP" sz="1600" dirty="0" smtClean="0">
                <a:solidFill>
                  <a:schemeClr val="tx2">
                    <a:lumMod val="25000"/>
                  </a:schemeClr>
                </a:solidFill>
              </a:rPr>
              <a:t>11</a:t>
            </a:r>
            <a:r>
              <a:rPr lang="en-US" altLang="ja-JP" sz="1600" dirty="0">
                <a:solidFill>
                  <a:schemeClr val="tx2">
                    <a:lumMod val="25000"/>
                  </a:schemeClr>
                </a:solidFill>
              </a:rPr>
              <a:t>0</a:t>
            </a:r>
            <a:endParaRPr kumimoji="1" lang="ja-JP" altLang="en-US" sz="1600" dirty="0">
              <a:solidFill>
                <a:schemeClr val="tx2">
                  <a:lumMod val="25000"/>
                </a:schemeClr>
              </a:solidFill>
            </a:endParaRPr>
          </a:p>
        </p:txBody>
      </p:sp>
      <p:sp>
        <p:nvSpPr>
          <p:cNvPr id="25" name="テキスト ボックス 24"/>
          <p:cNvSpPr txBox="1"/>
          <p:nvPr/>
        </p:nvSpPr>
        <p:spPr>
          <a:xfrm>
            <a:off x="-436957" y="6442328"/>
            <a:ext cx="3016153" cy="338554"/>
          </a:xfrm>
          <a:prstGeom prst="rect">
            <a:avLst/>
          </a:prstGeom>
          <a:noFill/>
        </p:spPr>
        <p:txBody>
          <a:bodyPr wrap="square" rtlCol="0">
            <a:spAutoFit/>
          </a:bodyPr>
          <a:lstStyle/>
          <a:p>
            <a:pPr algn="r"/>
            <a:r>
              <a:rPr kumimoji="1" lang="ja-JP" altLang="en-US" sz="1600" dirty="0" smtClean="0">
                <a:solidFill>
                  <a:schemeClr val="tx2">
                    <a:lumMod val="25000"/>
                  </a:schemeClr>
                </a:solidFill>
              </a:rPr>
              <a:t>￥</a:t>
            </a:r>
            <a:r>
              <a:rPr lang="en-US" altLang="ja-JP" sz="1600" dirty="0" smtClean="0">
                <a:solidFill>
                  <a:schemeClr val="tx2">
                    <a:lumMod val="25000"/>
                  </a:schemeClr>
                </a:solidFill>
              </a:rPr>
              <a:t>11</a:t>
            </a:r>
            <a:r>
              <a:rPr lang="en-US" altLang="ja-JP" sz="1600" dirty="0">
                <a:solidFill>
                  <a:schemeClr val="tx2">
                    <a:lumMod val="25000"/>
                  </a:schemeClr>
                </a:solidFill>
              </a:rPr>
              <a:t>0</a:t>
            </a:r>
            <a:endParaRPr kumimoji="1" lang="ja-JP" altLang="en-US" sz="1600" dirty="0">
              <a:solidFill>
                <a:schemeClr val="tx2">
                  <a:lumMod val="25000"/>
                </a:schemeClr>
              </a:solidFill>
            </a:endParaRPr>
          </a:p>
        </p:txBody>
      </p:sp>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12</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sp>
        <p:nvSpPr>
          <p:cNvPr id="1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アーカイブ作成</a:t>
            </a:r>
            <a:endParaRPr kumimoji="1" lang="ja-JP" altLang="en-US" dirty="0"/>
          </a:p>
        </p:txBody>
      </p:sp>
      <p:sp>
        <p:nvSpPr>
          <p:cNvPr id="21"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
        <p:nvSpPr>
          <p:cNvPr id="23" name="正方形/長方形 22"/>
          <p:cNvSpPr/>
          <p:nvPr/>
        </p:nvSpPr>
        <p:spPr>
          <a:xfrm>
            <a:off x="1167067" y="1914628"/>
            <a:ext cx="5558589" cy="107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ホームベース 28"/>
          <p:cNvSpPr/>
          <p:nvPr/>
        </p:nvSpPr>
        <p:spPr>
          <a:xfrm>
            <a:off x="76215" y="1180007"/>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4" y="308358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2" y="5058805"/>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4" y="673816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4" y="822001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solidFill>
              <a:srgbClr val="00C210"/>
            </a:solidFill>
          </a:ln>
        </p:spPr>
      </p:pic>
      <p:sp>
        <p:nvSpPr>
          <p:cNvPr id="1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dirty="0" smtClean="0"/>
              <a:t>※ </a:t>
            </a:r>
            <a:r>
              <a:rPr lang="ja-JP" altLang="en-US" sz="900" dirty="0" smtClean="0"/>
              <a:t>福岡</a:t>
            </a:r>
            <a:r>
              <a:rPr lang="ja-JP" altLang="en-US" sz="900" dirty="0"/>
              <a:t>のゲーム制作会社</a:t>
            </a:r>
            <a:r>
              <a:rPr lang="en-US" altLang="ja-JP" sz="900" dirty="0"/>
              <a:t>3</a:t>
            </a:r>
            <a:r>
              <a:rPr lang="ja-JP" altLang="en-US" sz="900" dirty="0"/>
              <a:t>社が主催と</a:t>
            </a:r>
            <a:r>
              <a:rPr lang="ja-JP" altLang="en-US" sz="900" dirty="0" smtClean="0"/>
              <a:t>なり</a:t>
            </a:r>
            <a:endParaRPr lang="en-US" altLang="ja-JP" sz="900" dirty="0" smtClean="0"/>
          </a:p>
          <a:p>
            <a:pPr algn="ctr"/>
            <a:r>
              <a:rPr lang="ja-JP" altLang="en-US" sz="900" dirty="0" smtClean="0"/>
              <a:t>開催</a:t>
            </a:r>
            <a:r>
              <a:rPr lang="ja-JP" altLang="en-US" sz="900" dirty="0"/>
              <a:t>されたゲームイベント</a:t>
            </a:r>
            <a:endParaRPr kumimoji="1" lang="ja-JP" altLang="en-US" sz="1050" b="1" dirty="0"/>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5293200" y="9613597"/>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
        <p:nvSpPr>
          <p:cNvPr id="8" name="テキスト ボックス 7"/>
          <p:cNvSpPr txBox="1"/>
          <p:nvPr/>
        </p:nvSpPr>
        <p:spPr>
          <a:xfrm>
            <a:off x="615544" y="132637"/>
            <a:ext cx="5626909" cy="923330"/>
          </a:xfrm>
          <a:prstGeom prst="rect">
            <a:avLst/>
          </a:prstGeom>
          <a:noFill/>
          <a:ln w="38100" cmpd="dbl">
            <a:noFill/>
            <a:prstDash val="solid"/>
            <a:bevel/>
          </a:ln>
        </p:spPr>
        <p:txBody>
          <a:bodyPr wrap="square" rtlCol="0">
            <a:spAutoFit/>
          </a:bodyPr>
          <a:lstStyle/>
          <a:p>
            <a:pPr algn="ctr"/>
            <a:r>
              <a:rPr lang="ja-JP" altLang="en-US" sz="5400" b="1" dirty="0"/>
              <a:t>プロトタイプ版</a:t>
            </a:r>
            <a:endParaRPr kumimoji="1" lang="ja-JP" altLang="en-US" sz="5400" b="1" dirty="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α</a:t>
            </a:r>
            <a:r>
              <a:rPr lang="ja-JP" altLang="en-US" sz="5400" b="1" dirty="0" smtClean="0"/>
              <a:t>版</a:t>
            </a:r>
            <a:endParaRPr kumimoji="1" lang="ja-JP" altLang="en-US" sz="5400" b="1" dirty="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Tree>
    <p:extLst>
      <p:ext uri="{BB962C8B-B14F-4D97-AF65-F5344CB8AC3E}">
        <p14:creationId xmlns:p14="http://schemas.microsoft.com/office/powerpoint/2010/main" val="21396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Tree>
    <p:extLst>
      <p:ext uri="{BB962C8B-B14F-4D97-AF65-F5344CB8AC3E}">
        <p14:creationId xmlns:p14="http://schemas.microsoft.com/office/powerpoint/2010/main" val="208945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287183"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a:t>当日</a:t>
            </a:r>
            <a:r>
              <a:rPr lang="ja-JP" altLang="en-US" sz="5400" b="1" dirty="0" smtClean="0"/>
              <a:t>の様子</a:t>
            </a:r>
            <a:endParaRPr kumimoji="1" lang="ja-JP" altLang="en-US" sz="5400" b="1" dirty="0"/>
          </a:p>
        </p:txBody>
      </p:sp>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581</TotalTime>
  <Words>471</Words>
  <Application>Microsoft Office PowerPoint</Application>
  <PresentationFormat>A4 210 x 297 mm</PresentationFormat>
  <Paragraphs>140</Paragraphs>
  <Slides>14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游ゴシック</vt:lpstr>
      <vt:lpstr>游ゴシック Light</vt:lpstr>
      <vt:lpstr>Arial</vt:lpstr>
      <vt:lpstr>Black Ops One</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game128</cp:lastModifiedBy>
  <cp:revision>69</cp:revision>
  <dcterms:created xsi:type="dcterms:W3CDTF">2020-01-27T00:51:14Z</dcterms:created>
  <dcterms:modified xsi:type="dcterms:W3CDTF">2020-01-29T03:18:28Z</dcterms:modified>
</cp:coreProperties>
</file>